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36F78-8CE9-422B-9747-79DD83CF0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27BD02-4313-424B-9B13-2C8099662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67738-7372-4D7F-9E0A-F4693D2CC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4796-BEF8-4CA2-8582-038C3E4178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07F8F-1BE7-414D-B726-9E97B8A4A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801E0-4BA0-4F70-97A7-6B755328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2BE-550C-4072-8C47-7AA8C3052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7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7FF90-D5BF-4E99-83B8-C4F8D2EB1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0D3FE5-6C01-4242-8B91-DDFB31CAE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7447D-7916-4216-930D-36954D16F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4796-BEF8-4CA2-8582-038C3E4178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1B021-ED29-4DA7-A9D2-FF8BB23D0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0900A-3833-43A8-9F7F-D09A9648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2BE-550C-4072-8C47-7AA8C3052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4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C01F41-F331-4617-8D3D-4131146B5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5BF569-FFA0-4EDD-9BA1-31112D7E5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9A7B0-36FF-4C2B-B1DB-F3ED00108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4796-BEF8-4CA2-8582-038C3E4178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E79AC-4679-40CE-A70F-F276372DF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7EA03-A248-46EC-AE09-C8A73104C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2BE-550C-4072-8C47-7AA8C3052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7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9F474-F831-4CD0-B4DD-6A49B386A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283EA-4B84-4230-BB9A-E18D35915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22C69-8E69-4D99-AB6E-E9EE75E74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4796-BEF8-4CA2-8582-038C3E4178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4F166-3334-48DE-ABF0-4CAB0A11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A872C-8A90-4AAE-B5DF-A979A77C9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2BE-550C-4072-8C47-7AA8C3052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1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1912-7DC5-4998-9BCD-F4F3282A6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4BA8D-6E7C-46F5-8893-8E422975B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0804C-D45E-4DC0-884B-1C62EEB9F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4796-BEF8-4CA2-8582-038C3E4178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D513E-8603-4552-A951-FA3D94D0D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6C103-F205-465F-971B-9361AB6A1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2BE-550C-4072-8C47-7AA8C3052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2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7C054-EB8F-4A62-8FD0-0134267E6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843FD-75CE-4581-A543-F882B19F12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451F5-EB3A-4377-9BD8-45155C21B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24CB3-F38A-4DD2-9BC6-E5BB27615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4796-BEF8-4CA2-8582-038C3E4178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D170C-4473-42EC-BAD8-10599AE9B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94E67-56C5-4560-B690-F0A3AFEA3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2BE-550C-4072-8C47-7AA8C3052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1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DD80-3186-40A8-AD2F-5374AE7EF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A1385-1BAE-4FDB-9E83-858183F45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B417D9-020D-4404-851B-A6E24C3A7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4715FD-C41F-4528-B88D-EA89B5863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5F9944-BA5F-4CDC-8F4B-0AA9C5F96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EC2912-5A3F-46C2-BCD9-2B9C821DF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4796-BEF8-4CA2-8582-038C3E4178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190435-0C70-4D8F-9711-74E5EF2BD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614F4-8456-48B1-ADA8-2872ED6D1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2BE-550C-4072-8C47-7AA8C3052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B11A4-5AEA-4D21-BB90-1BDD2493A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47573E-748F-40F1-9860-D3C77A04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4796-BEF8-4CA2-8582-038C3E4178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AAA197-2F6F-40E4-A215-859DD4F3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915DF2-FEB7-4054-A17D-3841FCD20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2BE-550C-4072-8C47-7AA8C3052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3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125D7-61CA-4AF3-A965-6694057F4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4796-BEF8-4CA2-8582-038C3E4178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E12612-861E-4AB6-BA2A-C5E96F18F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3D3AF-C353-4D74-A928-1141F46B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2BE-550C-4072-8C47-7AA8C3052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8B93-ADA9-49C1-AC67-232B28699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64C2A-9353-48B0-9401-764205AA1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191F4-B7DB-4779-B9E4-A22594A64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A9750-D76C-4D05-8378-B951D3D73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4796-BEF8-4CA2-8582-038C3E4178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9494B-0A82-435B-BF82-5A4AB220A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BD4F4-3D6D-472D-9124-9D147F3C7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2BE-550C-4072-8C47-7AA8C3052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9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39CEF-2D4E-4E17-86EB-E778B0621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62CF38-50CA-4F62-948A-502DCA8E68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4F8CD2-4014-4771-8FF7-59E5D72E1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098407-7105-463C-9984-DDE8032EA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4796-BEF8-4CA2-8582-038C3E4178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EBF8B-F319-475B-A81A-9BACB92F1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8913D-C6DC-4EBF-A57E-DD8CD98A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2BE-550C-4072-8C47-7AA8C3052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2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145D85-2BF3-4862-903A-3F33E1A93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353E9-B804-41E0-81A4-54D5B6916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4829C-FE98-49BF-872C-A62AF53FA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64796-BEF8-4CA2-8582-038C3E4178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BAC0C-8F94-4BCC-94EC-8F6099F848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CC4E9-3CA1-4EF2-B762-1956D37C9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722BE-550C-4072-8C47-7AA8C3052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1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A8794D-9E04-4BF4-B800-C0F104FDD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Grade 5/16 – 5/18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E64676-765B-4205-A257-44B791C27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Tuesday 5/16</a:t>
            </a:r>
          </a:p>
          <a:p>
            <a:pPr lvl="1"/>
            <a:r>
              <a:rPr lang="en-US" dirty="0"/>
              <a:t>Complete reading and answer questions on the back of the sheet</a:t>
            </a:r>
          </a:p>
          <a:p>
            <a:r>
              <a:rPr lang="en-US" dirty="0"/>
              <a:t>Wednesday 5/17</a:t>
            </a:r>
          </a:p>
          <a:p>
            <a:pPr lvl="1"/>
            <a:r>
              <a:rPr lang="en-US" dirty="0"/>
              <a:t>Complete Reading and answer questions on the back of the sheet</a:t>
            </a:r>
          </a:p>
          <a:p>
            <a:r>
              <a:rPr lang="en-US" dirty="0"/>
              <a:t>Thursday 5/18</a:t>
            </a:r>
          </a:p>
          <a:p>
            <a:pPr lvl="1"/>
            <a:r>
              <a:rPr lang="en-US" dirty="0"/>
              <a:t>Use the red textbooks to complete the worksheet</a:t>
            </a:r>
          </a:p>
          <a:p>
            <a:pPr lvl="1"/>
            <a:endParaRPr lang="en-US" dirty="0"/>
          </a:p>
          <a:p>
            <a:r>
              <a:rPr lang="en-US" dirty="0"/>
              <a:t>ALL ASSIGNMENTS WILL BE COLLECTED AND GRADED EACH DAY</a:t>
            </a:r>
          </a:p>
          <a:p>
            <a:r>
              <a:rPr lang="en-US" dirty="0"/>
              <a:t>If/When you finish early</a:t>
            </a:r>
          </a:p>
          <a:p>
            <a:pPr lvl="1"/>
            <a:r>
              <a:rPr lang="en-US" dirty="0"/>
              <a:t>Color, logic problems or </a:t>
            </a:r>
            <a:r>
              <a:rPr lang="en-US"/>
              <a:t>something quiet!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4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6th Grade 5/16 – 5/18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5/16 – 5/18</dc:title>
  <dc:creator>Marick, Paul</dc:creator>
  <cp:lastModifiedBy>Marick, Paul</cp:lastModifiedBy>
  <cp:revision>1</cp:revision>
  <dcterms:created xsi:type="dcterms:W3CDTF">2017-05-15T15:04:13Z</dcterms:created>
  <dcterms:modified xsi:type="dcterms:W3CDTF">2017-05-15T15:04:26Z</dcterms:modified>
</cp:coreProperties>
</file>