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48E6-0851-4138-9FAC-2B6E714FC90C}" type="datetimeFigureOut">
              <a:rPr lang="en-US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A19B-1CC5-4FE2-954D-E44B497A6C0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3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2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19B-1CC5-4FE2-954D-E44B497A6C0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Terms &amp; Definitions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By: </a:t>
            </a:r>
            <a:r>
              <a:rPr lang="en-US" err="1"/>
              <a:t>sanaa</a:t>
            </a:r>
            <a:r>
              <a:rPr lang="en-US"/>
              <a:t> gray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Abraded Rock</a:t>
            </a:r>
          </a:p>
        </p:txBody>
      </p:sp>
      <p:pic>
        <p:nvPicPr>
          <p:cNvPr id="5" name="Picture Placeholder 4" descr="rock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244" r="82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6975"/>
            <a:ext cx="3932237" cy="38115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</a:rPr>
              <a:t> the mechanical scraping of a </a:t>
            </a:r>
            <a:r>
              <a:rPr lang="en-US" sz="3600" b="1">
                <a:solidFill>
                  <a:srgbClr val="222222"/>
                </a:solidFill>
                <a:latin typeface="Roboto"/>
                <a:ea typeface="Roboto"/>
                <a:cs typeface="Roboto"/>
              </a:rPr>
              <a:t>rock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</a:rPr>
              <a:t> surface by friction between </a:t>
            </a:r>
            <a:r>
              <a:rPr lang="en-US" sz="3600" b="1">
                <a:solidFill>
                  <a:srgbClr val="222222"/>
                </a:solidFill>
                <a:latin typeface="Roboto"/>
                <a:ea typeface="Roboto"/>
                <a:cs typeface="Roboto"/>
              </a:rPr>
              <a:t>rocks</a:t>
            </a:r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</a:rPr>
              <a:t> and moving particles during their transport by wind, glacier, waves, gravity, running water or erosion.</a:t>
            </a:r>
            <a:r>
              <a:rPr lang="en-US">
                <a:solidFill>
                  <a:srgbClr val="222222"/>
                </a:solidFill>
                <a:latin typeface="Roboto"/>
                <a:ea typeface="Roboto"/>
                <a:cs typeface="Roboto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Runoff Areas</a:t>
            </a:r>
          </a:p>
        </p:txBody>
      </p:sp>
      <p:pic>
        <p:nvPicPr>
          <p:cNvPr id="5" name="Picture Placeholder 4" descr="runoff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569" r="25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925" y="246697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222222"/>
                </a:solidFill>
              </a:rPr>
              <a:t> water, from rain, snowmelt, or other sources, that flows over the land surface, and is a major component of the water cycle. </a:t>
            </a:r>
          </a:p>
        </p:txBody>
      </p:sp>
    </p:spTree>
    <p:extLst>
      <p:ext uri="{BB962C8B-B14F-4D97-AF65-F5344CB8AC3E}">
        <p14:creationId xmlns:p14="http://schemas.microsoft.com/office/powerpoint/2010/main" val="36943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/>
              <a:t>Erosion</a:t>
            </a:r>
            <a:endParaRPr lang="en-US" sz="5400" b="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5" name="Picture Placeholder 4" descr="erosion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0423" r="104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6222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The process of eroding or being eroded by wind, water or other natural agents</a:t>
            </a:r>
          </a:p>
        </p:txBody>
      </p:sp>
    </p:spTree>
    <p:extLst>
      <p:ext uri="{BB962C8B-B14F-4D97-AF65-F5344CB8AC3E}">
        <p14:creationId xmlns:p14="http://schemas.microsoft.com/office/powerpoint/2010/main" val="152946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7147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/>
              <a:t>Sediment</a:t>
            </a:r>
            <a:endParaRPr lang="en-US" sz="4400" b="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5" name="Picture Placeholder 4" descr="sedimen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204" r="272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Matter that settles to the bottom of a liquid; dregs</a:t>
            </a:r>
            <a:endParaRPr lang="en-US" sz="36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5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Deposition</a:t>
            </a:r>
          </a:p>
        </p:txBody>
      </p:sp>
      <p:pic>
        <p:nvPicPr>
          <p:cNvPr id="5" name="Picture Placeholder 4" descr="deposition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0820" r="108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425" y="24765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Geologic process in which sediments soil and rocks are added to a land form or land mass.</a:t>
            </a:r>
            <a:endParaRPr lang="en-US" sz="36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2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/>
              <a:t>Meander</a:t>
            </a:r>
          </a:p>
        </p:txBody>
      </p:sp>
      <p:pic>
        <p:nvPicPr>
          <p:cNvPr id="5" name="Picture Placeholder 4" descr="meander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1427" r="214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575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 winding curve or bend of a river or road.</a:t>
            </a:r>
          </a:p>
        </p:txBody>
      </p:sp>
    </p:spTree>
    <p:extLst>
      <p:ext uri="{BB962C8B-B14F-4D97-AF65-F5344CB8AC3E}">
        <p14:creationId xmlns:p14="http://schemas.microsoft.com/office/powerpoint/2010/main" val="280762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Gully</a:t>
            </a:r>
          </a:p>
        </p:txBody>
      </p:sp>
      <p:pic>
        <p:nvPicPr>
          <p:cNvPr id="5" name="Picture Placeholder 4" descr="gully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0390" b="203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 water-worn ravine</a:t>
            </a:r>
          </a:p>
        </p:txBody>
      </p:sp>
    </p:spTree>
    <p:extLst>
      <p:ext uri="{BB962C8B-B14F-4D97-AF65-F5344CB8AC3E}">
        <p14:creationId xmlns:p14="http://schemas.microsoft.com/office/powerpoint/2010/main" val="291232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447136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/>
              <a:t>Creep</a:t>
            </a:r>
          </a:p>
        </p:txBody>
      </p:sp>
      <p:pic>
        <p:nvPicPr>
          <p:cNvPr id="5" name="Picture Placeholder 4" descr="creep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1810" b="21810"/>
          <a:stretch>
            <a:fillRect/>
          </a:stretch>
        </p:blipFill>
        <p:spPr>
          <a:xfrm>
            <a:off x="5724525" y="119062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rgbClr val="222222"/>
                </a:solidFill>
                <a:latin typeface="Calibri"/>
              </a:rPr>
              <a:t>the tendency of a solid material to move slowly or deform permanently under the influence of mechanical stresses.</a:t>
            </a:r>
          </a:p>
        </p:txBody>
      </p:sp>
    </p:spTree>
    <p:extLst>
      <p:ext uri="{BB962C8B-B14F-4D97-AF65-F5344CB8AC3E}">
        <p14:creationId xmlns:p14="http://schemas.microsoft.com/office/powerpoint/2010/main" val="363292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Slump</a:t>
            </a:r>
          </a:p>
        </p:txBody>
      </p:sp>
      <p:pic>
        <p:nvPicPr>
          <p:cNvPr id="5" name="Picture Placeholder 4" descr="slump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395" r="83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rgbClr val="222222"/>
                </a:solidFill>
              </a:rPr>
              <a:t>a form of mass wasting that occurs when a coherent mass of loosely consolidated materials or rock layers moves a short distance down a slope. </a:t>
            </a:r>
          </a:p>
        </p:txBody>
      </p:sp>
    </p:spTree>
    <p:extLst>
      <p:ext uri="{BB962C8B-B14F-4D97-AF65-F5344CB8AC3E}">
        <p14:creationId xmlns:p14="http://schemas.microsoft.com/office/powerpoint/2010/main" val="362941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Decomposer</a:t>
            </a:r>
          </a:p>
        </p:txBody>
      </p:sp>
      <p:pic>
        <p:nvPicPr>
          <p:cNvPr id="5" name="Picture Placeholder 4" descr="decomposer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8225" y="25527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222222"/>
                </a:solidFill>
                <a:latin typeface="Roboto"/>
                <a:ea typeface="Roboto"/>
                <a:cs typeface="Roboto"/>
              </a:rPr>
              <a:t>an organism, especially a soil bacterium, fungus, or invertebrate, that decomposes organic material.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7450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office theme</vt:lpstr>
      <vt:lpstr>Terms &amp; Definitions </vt:lpstr>
      <vt:lpstr>Erosion</vt:lpstr>
      <vt:lpstr>Sediment</vt:lpstr>
      <vt:lpstr>Deposition</vt:lpstr>
      <vt:lpstr>Meander</vt:lpstr>
      <vt:lpstr>Gully</vt:lpstr>
      <vt:lpstr>Creep</vt:lpstr>
      <vt:lpstr>Slump</vt:lpstr>
      <vt:lpstr>Decomposer</vt:lpstr>
      <vt:lpstr>Abraded Rock</vt:lpstr>
      <vt:lpstr>Runoff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 &amp; Definitions</dc:title>
  <dc:creator>Marick, Paul</dc:creator>
  <cp:lastModifiedBy>Marick, Paul</cp:lastModifiedBy>
  <cp:revision>2</cp:revision>
  <dcterms:modified xsi:type="dcterms:W3CDTF">2017-04-28T11:55:10Z</dcterms:modified>
</cp:coreProperties>
</file>